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23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F416-2F38-6E44-B737-5A72508358C5}" type="datetimeFigureOut">
              <a:rPr lang="en-US" smtClean="0"/>
              <a:t>29/08/11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6DED-9CCC-8F48-A53C-EAA7FA67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125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F416-2F38-6E44-B737-5A72508358C5}" type="datetimeFigureOut">
              <a:rPr lang="en-US" smtClean="0"/>
              <a:t>29/08/11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6DED-9CCC-8F48-A53C-EAA7FA67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74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F416-2F38-6E44-B737-5A72508358C5}" type="datetimeFigureOut">
              <a:rPr lang="en-US" smtClean="0"/>
              <a:t>29/08/11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6DED-9CCC-8F48-A53C-EAA7FA67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406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F416-2F38-6E44-B737-5A72508358C5}" type="datetimeFigureOut">
              <a:rPr lang="en-US" smtClean="0"/>
              <a:t>29/08/11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6DED-9CCC-8F48-A53C-EAA7FA67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45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F416-2F38-6E44-B737-5A72508358C5}" type="datetimeFigureOut">
              <a:rPr lang="en-US" smtClean="0"/>
              <a:t>29/08/11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6DED-9CCC-8F48-A53C-EAA7FA67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38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F416-2F38-6E44-B737-5A72508358C5}" type="datetimeFigureOut">
              <a:rPr lang="en-US" smtClean="0"/>
              <a:t>29/08/11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6DED-9CCC-8F48-A53C-EAA7FA67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95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F416-2F38-6E44-B737-5A72508358C5}" type="datetimeFigureOut">
              <a:rPr lang="en-US" smtClean="0"/>
              <a:t>29/08/11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6DED-9CCC-8F48-A53C-EAA7FA67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39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F416-2F38-6E44-B737-5A72508358C5}" type="datetimeFigureOut">
              <a:rPr lang="en-US" smtClean="0"/>
              <a:t>29/08/11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6DED-9CCC-8F48-A53C-EAA7FA67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571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F416-2F38-6E44-B737-5A72508358C5}" type="datetimeFigureOut">
              <a:rPr lang="en-US" smtClean="0"/>
              <a:t>29/08/11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6DED-9CCC-8F48-A53C-EAA7FA67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47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F416-2F38-6E44-B737-5A72508358C5}" type="datetimeFigureOut">
              <a:rPr lang="en-US" smtClean="0"/>
              <a:t>29/08/11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6DED-9CCC-8F48-A53C-EAA7FA67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95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F416-2F38-6E44-B737-5A72508358C5}" type="datetimeFigureOut">
              <a:rPr lang="en-US" smtClean="0"/>
              <a:t>29/08/11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6DED-9CCC-8F48-A53C-EAA7FA67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8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BF416-2F38-6E44-B737-5A72508358C5}" type="datetimeFigureOut">
              <a:rPr lang="en-US" smtClean="0"/>
              <a:t>29/08/11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B6DED-9CCC-8F48-A53C-EAA7FA67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597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"/>
          <a:ea typeface="+mj-ea"/>
          <a:cs typeface="Cambri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ambria"/>
          <a:ea typeface="+mn-ea"/>
          <a:cs typeface="Cambri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ambria"/>
          <a:ea typeface="+mn-ea"/>
          <a:cs typeface="Cambri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ambria"/>
          <a:ea typeface="+mn-ea"/>
          <a:cs typeface="Cambri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mbria"/>
          <a:ea typeface="+mn-ea"/>
          <a:cs typeface="Cambri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ambria"/>
          <a:ea typeface="+mn-ea"/>
          <a:cs typeface="Cambri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15B Critical path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21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a critical path analysis, edges represent activities. </a:t>
            </a:r>
          </a:p>
          <a:p>
            <a:r>
              <a:rPr lang="en-US" dirty="0" smtClean="0"/>
              <a:t>Nodes (vertices) represent the end of one activity and the start of subsequent activities.</a:t>
            </a:r>
          </a:p>
          <a:p>
            <a:r>
              <a:rPr lang="en-US" dirty="0" smtClean="0"/>
              <a:t>The immediate predecessor of an activity is an activity that must be completed before the next activity can commence.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274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earliest start time (EST) is the earliest that any activity can be started after all prior activities have been completed and is recorded in the triangle  preceding the activity.</a:t>
            </a:r>
          </a:p>
          <a:p>
            <a:r>
              <a:rPr lang="en-US" dirty="0" smtClean="0"/>
              <a:t>Float time is the difference in time between those activities that cannot be delayed and those that can.</a:t>
            </a:r>
          </a:p>
          <a:p>
            <a:r>
              <a:rPr lang="en-US" dirty="0" smtClean="0"/>
              <a:t>The latest start time is the latest time that an activity may begin without delaying the entire project.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444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critical path is the path through the network along activities that cannot be delayed without delaying the entire project.</a:t>
            </a:r>
          </a:p>
          <a:p>
            <a:r>
              <a:rPr lang="en-US" dirty="0" smtClean="0"/>
              <a:t>Ex 15B, Q. </a:t>
            </a:r>
            <a:r>
              <a:rPr lang="en-US" smtClean="0"/>
              <a:t>5, 6, 7, 8, 9, 10, 11b, 11d, 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2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165</Words>
  <Application>Microsoft Macintosh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15B Critical path analysis</vt:lpstr>
      <vt:lpstr>PowerPoint Presentation</vt:lpstr>
      <vt:lpstr>PowerPoint Presentation</vt:lpstr>
      <vt:lpstr>PowerPoint Presentation</vt:lpstr>
    </vt:vector>
  </TitlesOfParts>
  <Company>Gladstone Park Secondary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15B Critical path analysis</dc:title>
  <dc:creator>Rohan Nicholls</dc:creator>
  <cp:lastModifiedBy>Rohan Nicholls</cp:lastModifiedBy>
  <cp:revision>2</cp:revision>
  <dcterms:created xsi:type="dcterms:W3CDTF">2011-08-29T08:17:47Z</dcterms:created>
  <dcterms:modified xsi:type="dcterms:W3CDTF">2011-08-29T08:34:44Z</dcterms:modified>
</cp:coreProperties>
</file>